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ce graphique nous montre la performance globale en matière de fourniture de vaccins essentiels par région par rapport à un objectif attendu, </a:t>
            </a:r>
          </a:p>
          <a:p txid="5699e2df3083bbdb9ce985fb6231d2fe">
            <a:r>
              <a:rPr lang="en-US">
                <a:solidFill>
                  <a:srgbClr val="000000"/>
                </a:solidFill>
              </a:rPr>
              <a:t>et surtout, nous pouvons ajouter des descriptions et des interprétations en fonction des données affichées et ainsi, donner un peu plus de sens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représentation visuelle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